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84" r:id="rId5"/>
    <p:sldId id="266" r:id="rId6"/>
    <p:sldId id="261" r:id="rId7"/>
    <p:sldId id="264" r:id="rId8"/>
    <p:sldId id="265" r:id="rId9"/>
    <p:sldId id="267" r:id="rId10"/>
    <p:sldId id="268" r:id="rId11"/>
    <p:sldId id="269" r:id="rId12"/>
    <p:sldId id="262" r:id="rId13"/>
    <p:sldId id="270" r:id="rId14"/>
    <p:sldId id="272" r:id="rId15"/>
    <p:sldId id="273" r:id="rId16"/>
    <p:sldId id="271" r:id="rId17"/>
    <p:sldId id="274" r:id="rId18"/>
    <p:sldId id="275" r:id="rId19"/>
    <p:sldId id="28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8" autoAdjust="0"/>
    <p:restoredTop sz="94592"/>
  </p:normalViewPr>
  <p:slideViewPr>
    <p:cSldViewPr snapToGrid="0" snapToObjects="1">
      <p:cViewPr>
        <p:scale>
          <a:sx n="79" d="100"/>
          <a:sy n="79" d="100"/>
        </p:scale>
        <p:origin x="-22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0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6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04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96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71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934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30" y="118533"/>
            <a:ext cx="8178803" cy="2123658"/>
          </a:xfr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6600" spc="300" dirty="0">
                <a:solidFill>
                  <a:schemeClr val="tx1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ЩЕДРЫЕ ЛЮДИ ЖИВУТ СЧАСТЛИВЕЕ</a:t>
            </a:r>
          </a:p>
        </p:txBody>
      </p:sp>
    </p:spTree>
    <p:extLst>
      <p:ext uri="{BB962C8B-B14F-4D97-AF65-F5344CB8AC3E}">
        <p14:creationId xmlns:p14="http://schemas.microsoft.com/office/powerpoint/2010/main" val="42864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0718" y="297341"/>
            <a:ext cx="590961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Выводы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учёных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" y="1568885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В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повседневной жизни люди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недооценивают связь между щедростью и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счастьем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  <a:p>
            <a:pPr lvl="0"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и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поэтому упускают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из виду преимущества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расходов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  <a:p>
            <a:pPr lvl="0"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на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других.</a:t>
            </a:r>
          </a:p>
        </p:txBody>
      </p:sp>
    </p:spTree>
    <p:extLst>
      <p:ext uri="{BB962C8B-B14F-4D97-AF65-F5344CB8AC3E}">
        <p14:creationId xmlns:p14="http://schemas.microsoft.com/office/powerpoint/2010/main" val="15214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0718" y="297341"/>
            <a:ext cx="590961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Выводы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учёных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" y="2254685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У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скупых людей выделяется больше гормона стресса</a:t>
            </a:r>
          </a:p>
        </p:txBody>
      </p:sp>
    </p:spTree>
    <p:extLst>
      <p:ext uri="{BB962C8B-B14F-4D97-AF65-F5344CB8AC3E}">
        <p14:creationId xmlns:p14="http://schemas.microsoft.com/office/powerpoint/2010/main" val="17339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223" y="2473879"/>
            <a:ext cx="11803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ЭТО БЫЛО ОСНОВНОЕ ПОСЛАНИЕ ПАВЛА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1756" y="134837"/>
            <a:ext cx="9228488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Чему учит нас Новый З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авет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относительно щедрости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"/>
            <a:ext cx="12192000" cy="6908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5041" y="18030"/>
            <a:ext cx="8752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ДЕЯНИЯ 20:35 (</a:t>
            </a:r>
            <a:r>
              <a:rPr lang="en-US" sz="48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RSP)</a:t>
            </a:r>
            <a:endParaRPr lang="ru-RU" sz="48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9454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«По мере своих сил я показал вам, что так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тяжело трудясь, мы должны помогать слабым.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 учил вас не забывать слова Господа Иисуса, Который говорил: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„Больше счастья в том, чтобы давать, чем в том, чтобы брать”».</a:t>
            </a:r>
          </a:p>
        </p:txBody>
      </p:sp>
    </p:spTree>
    <p:extLst>
      <p:ext uri="{BB962C8B-B14F-4D97-AF65-F5344CB8AC3E}">
        <p14:creationId xmlns:p14="http://schemas.microsoft.com/office/powerpoint/2010/main" val="25599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6275" y="3805058"/>
            <a:ext cx="10858500" cy="286232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По </a:t>
            </a:r>
            <a:r>
              <a:rPr lang="ru-RU" sz="6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мере своих сил я показал вам, что так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тяжело трудясь, </a:t>
            </a:r>
            <a:r>
              <a:rPr lang="ru-RU" sz="6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мы должны помогать.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1756" y="134837"/>
            <a:ext cx="9228488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Чему учит нас Новый З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авет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относительно щедрости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2" y="2498942"/>
            <a:ext cx="11676851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1.  Щедрость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требует труда и жертвы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5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756" y="134837"/>
            <a:ext cx="9228488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Чему учит нас Новый З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авет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относительно щедрости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2" y="2975192"/>
            <a:ext cx="12075293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914400" indent="-914400">
              <a:buAutoNum type="arabicPeriod" startAt="2"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Быть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щедрым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– является нашим</a:t>
            </a:r>
          </a:p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 обязательством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как христиан. 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5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"/>
            <a:ext cx="12192000" cy="690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03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ТИМОФЕЮ 6:17-19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русский </a:t>
            </a:r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перевод)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" y="1851088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Тем, кто в этой земной жизни богат, внушай не заноситься и полагаться не на неверное богатство, а на одного только Бога,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который щедро снабжает нас всем необходимым для довольства.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0553" y="1275443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 smtClean="0"/>
              <a:t>17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131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"/>
            <a:ext cx="12192000" cy="690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03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ТИМОФЕЮ 6:17-19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русский </a:t>
            </a:r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перевод)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553" y="246233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Вели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им делать добро,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пусть богатеют добрыми делами.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Пусть будут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щедры и всегда готовы поделиться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 другими,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7" y="1596151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18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740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"/>
            <a:ext cx="12192000" cy="690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03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ТИМОФЕЮ 6:17-19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русский </a:t>
            </a:r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перевод)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78" y="246233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пусть так копят себе сокровища — крепкий фундамент на будущее, чтобы обрести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жизнь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истине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подлинную.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7" y="1596151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19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68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"/>
            <a:ext cx="12192000" cy="690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03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ТИМОФЕЮ 6:1</a:t>
            </a:r>
            <a:r>
              <a:rPr lang="en-US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8 </a:t>
            </a:r>
            <a:r>
              <a:rPr lang="uk-UA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НРП</a:t>
            </a:r>
            <a:endParaRPr lang="ru-RU" sz="4400" spc="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78" y="121100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Требуй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от них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делать добро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обогащаться добрыми делами, быть щедрыми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охотно делиться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другими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своим богатством.”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926" y="18030"/>
            <a:ext cx="9728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Нейронная 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связь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  <a:p>
            <a:pPr algn="ctr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между </a:t>
            </a: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щедростью и счастьем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" y="1966178"/>
            <a:ext cx="11477625" cy="100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74" y="387904"/>
            <a:ext cx="121692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Слово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«вели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lvl="0" algn="ctr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по-гречески: παρα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γγέλλω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paraggello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̄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lvl="0" algn="ctr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переводится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также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приказывать, заповедовать, повелевать.</a:t>
            </a:r>
          </a:p>
        </p:txBody>
      </p:sp>
    </p:spTree>
    <p:extLst>
      <p:ext uri="{BB962C8B-B14F-4D97-AF65-F5344CB8AC3E}">
        <p14:creationId xmlns:p14="http://schemas.microsoft.com/office/powerpoint/2010/main" val="65492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756" y="134837"/>
            <a:ext cx="9228488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Чему учит нас Новый З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авет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относительно щедрости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2" y="3043325"/>
            <a:ext cx="10004598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143000" indent="-1143000">
              <a:buAutoNum type="arabicPeriod" startAt="3"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Это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основное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проявление</a:t>
            </a:r>
          </a:p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любви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к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ближнему.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203734"/>
            <a:ext cx="4910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В ЗАТРАТАХ:</a:t>
            </a:r>
            <a:endParaRPr lang="ru-RU" sz="44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25891"/>
            <a:ext cx="1219199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чём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можем проявлять щедрость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637" y="1948213"/>
            <a:ext cx="575581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нашего времени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7086" y="1945402"/>
            <a:ext cx="5803439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наших финансов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9034" y="3207890"/>
            <a:ext cx="917393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других материальных благ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113" y="4504090"/>
            <a:ext cx="11956588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В служении – нашими способностями, талантами, знаниями и умениями.</a:t>
            </a:r>
          </a:p>
        </p:txBody>
      </p:sp>
    </p:spTree>
    <p:extLst>
      <p:ext uri="{BB962C8B-B14F-4D97-AF65-F5344CB8AC3E}">
        <p14:creationId xmlns:p14="http://schemas.microsoft.com/office/powerpoint/2010/main" val="35606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"/>
            <a:ext cx="12192000" cy="690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03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ЛУКА 10:34-36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русский </a:t>
            </a:r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перевод)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" y="1974913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подошёл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 нему и, омыв вином и смазав оливковым маслом его раны, перевязал их, посадил его на собственного мула,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привёз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гостиницу и там за ним ухаживал.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553" y="1275443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 smtClean="0"/>
              <a:t>34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800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"/>
            <a:ext cx="12192000" cy="690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03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ЛУКА 10:34-36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русский </a:t>
            </a:r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перевод)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" y="1993963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 на следующий день, уезжая, он дал хозяину гостиницы два динария и сказал: „Позаботься о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нём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а если истратишь сверх того, на обратном пути я тебе отдам“.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553" y="1275443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 smtClean="0"/>
              <a:t>35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57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"/>
            <a:ext cx="12192000" cy="690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03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ЛУКА 10:34-36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русский </a:t>
            </a:r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перевод)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" y="2622613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Кто из троих, по-твоему, оказался ближним пострадавшему от разбойников?»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553" y="1618343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 smtClean="0"/>
              <a:t>36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104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9479" y="0"/>
            <a:ext cx="11229975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anose="020B0903060703020204" pitchFamily="34" charset="-52"/>
              </a:rPr>
              <a:t>Самаритянин не только обратил внимание на пострадавшего, но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anose="020B0903060703020204" pitchFamily="34" charset="-52"/>
              </a:rPr>
              <a:t>он: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" panose="020B09030607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6" y="17451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1)	потратил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своё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время, отложив свои дела,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6" y="250843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2)	лишился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комфорта,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" y="324455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3)	потратил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своё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масло и вино,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8610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4)	остался в гостинице, чтобы ухаживать за ним,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6939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5)	уходя,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ещё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отдал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деньги,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4489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6)	готов был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ещё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потратить деньги "сверх того".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67"/>
            <a:ext cx="12192000" cy="690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49440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ЛУКА 10:37</a:t>
            </a:r>
          </a:p>
          <a:p>
            <a:pPr algn="ctr"/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русский </a:t>
            </a:r>
            <a:r>
              <a:rPr lang="ru-RU" sz="40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перевод)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" y="309320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«Тот, кто проявил к нему милосердие», — ответил тот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Иди и поступай так же»,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сказал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Иисус.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98" y="90567"/>
            <a:ext cx="5107378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Иди и поступай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7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5764" y="18030"/>
            <a:ext cx="6271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Эксперимент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88" y="1108507"/>
            <a:ext cx="8056419" cy="5685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88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5764" y="18030"/>
            <a:ext cx="6271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Эксперимент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43" y="1183697"/>
            <a:ext cx="7670309" cy="55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8030"/>
            <a:ext cx="12192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Результаты </a:t>
            </a:r>
            <a:r>
              <a:rPr lang="ru-RU" sz="5500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эксперимента</a:t>
            </a:r>
            <a:endParaRPr lang="ru-RU" sz="55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6" y="956749"/>
            <a:ext cx="11062770" cy="57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0718" y="297341"/>
            <a:ext cx="590961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Выводы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учёных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82606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Щедрость,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  <a:p>
            <a:pPr lvl="0"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даже небольшая,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  <a:p>
            <a:pPr lvl="0"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делает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людей счастливее.</a:t>
            </a:r>
          </a:p>
        </p:txBody>
      </p:sp>
    </p:spTree>
    <p:extLst>
      <p:ext uri="{BB962C8B-B14F-4D97-AF65-F5344CB8AC3E}">
        <p14:creationId xmlns:p14="http://schemas.microsoft.com/office/powerpoint/2010/main" val="23788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0718" y="297341"/>
            <a:ext cx="590961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Выводы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учёных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82606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Люди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, действующие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исключительно из собственных интересов, менее счастливы.</a:t>
            </a:r>
          </a:p>
        </p:txBody>
      </p:sp>
    </p:spTree>
    <p:extLst>
      <p:ext uri="{BB962C8B-B14F-4D97-AF65-F5344CB8AC3E}">
        <p14:creationId xmlns:p14="http://schemas.microsoft.com/office/powerpoint/2010/main" val="2722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0718" y="297341"/>
            <a:ext cx="590961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Выводы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учёных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0696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Даже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простого обещания быть более щедрым достаточно, чтобы вызвать изменения в нашем мозге, которые делают нас счастливее.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0718" y="297341"/>
            <a:ext cx="590961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Выводы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учёных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" y="1568885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Щедрость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и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счастье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  <a:p>
            <a:pPr lvl="0"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улучшают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индивидуальное благосостояние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и могут способствовать социальному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успеху.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TtlRg&amp;Bt" panose="050C08040603080406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миротворцы.pptx" id="{609CDA20-B545-1B47-B253-50C5C1074BA1}" vid="{BF4440D2-7C03-DA40-9092-0EF0353727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Бумажная</Template>
  <TotalTime>206</TotalTime>
  <Words>578</Words>
  <Application>Microsoft Office PowerPoint</Application>
  <PresentationFormat>Произвольный</PresentationFormat>
  <Paragraphs>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ЩЕДРЫЕ ЛЮДИ ЖИВУТ СЧАСТЛИВЕЕ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ЩЕДРЫЕ ЛЮДИ ЖИВУТ СЧАСТЛИВЕЕ</dc:title>
  <dc:creator>Frederick Ankai-Taylor</dc:creator>
  <cp:lastModifiedBy>CRC-Media</cp:lastModifiedBy>
  <cp:revision>36</cp:revision>
  <dcterms:created xsi:type="dcterms:W3CDTF">2019-04-13T16:25:42Z</dcterms:created>
  <dcterms:modified xsi:type="dcterms:W3CDTF">2019-04-14T07:37:55Z</dcterms:modified>
</cp:coreProperties>
</file>