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2" r:id="rId3"/>
    <p:sldId id="263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433"/>
  </p:normalViewPr>
  <p:slideViewPr>
    <p:cSldViewPr snapToGrid="0" snapToObjects="1">
      <p:cViewPr varScale="1">
        <p:scale>
          <a:sx n="103" d="100"/>
          <a:sy n="103" d="100"/>
        </p:scale>
        <p:origin x="18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1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3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9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2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0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8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39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06" y="434678"/>
            <a:ext cx="10532533" cy="2308324"/>
          </a:xfr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7200" b="1" spc="600" dirty="0" smtClean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  <a:t>будем </a:t>
            </a:r>
            <a:r>
              <a:rPr lang="ru-RU" sz="7200" b="1" spc="600" dirty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  <a:t/>
            </a:r>
            <a:br>
              <a:rPr lang="ru-RU" sz="7200" b="1" spc="600" dirty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</a:br>
            <a:r>
              <a:rPr lang="ru-RU" sz="7200" b="1" spc="600" dirty="0" smtClean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  <a:t>благодарны</a:t>
            </a:r>
            <a:r>
              <a:rPr lang="en-US" sz="7200" b="1" spc="600" dirty="0" smtClean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  <a:t> </a:t>
            </a:r>
            <a:r>
              <a:rPr lang="ru-RU" sz="7200" b="1" spc="600" dirty="0" smtClean="0">
                <a:solidFill>
                  <a:schemeClr val="bg1"/>
                </a:solidFill>
                <a:effectLst>
                  <a:outerShdw blurRad="38100" dist="88900" dir="2700000" algn="tl">
                    <a:schemeClr val="tx1"/>
                  </a:outerShdw>
                </a:effectLst>
                <a:latin typeface="a_AlbionicExp" panose="020B0905060703020204" pitchFamily="34" charset="-52"/>
              </a:rPr>
              <a:t>! </a:t>
            </a:r>
            <a:endParaRPr lang="ru" sz="7200" b="1" spc="600" dirty="0">
              <a:solidFill>
                <a:schemeClr val="bg1"/>
              </a:solidFill>
              <a:effectLst>
                <a:outerShdw blurRad="38100" dist="88900" dir="2700000" algn="tl">
                  <a:schemeClr val="tx1"/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29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68" y="107371"/>
            <a:ext cx="9118861" cy="175432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Почему мы должны</a:t>
            </a:r>
          </a:p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благодарными 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318" y="2600382"/>
            <a:ext cx="115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		Это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показатель степени исполнения Духом Святым.</a:t>
            </a:r>
          </a:p>
        </p:txBody>
      </p:sp>
    </p:spTree>
    <p:extLst>
      <p:ext uri="{BB962C8B-B14F-4D97-AF65-F5344CB8AC3E}">
        <p14:creationId xmlns:p14="http://schemas.microsoft.com/office/powerpoint/2010/main" val="38768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033" y="18030"/>
            <a:ext cx="8060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ЕФЕСЯНАМ 5:18-21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731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напивайтесь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вином,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это ведёт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распутству.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лучше исполняйтесь Духом.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18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702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033" y="18030"/>
            <a:ext cx="8060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</a:t>
            </a:r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ФЕСЯНАМ 5:18-21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731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Наставляйте друг друга псалмами, гимнами и духовными песнопениями.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Пойте и прославляйте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Господа в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ваших сердцах.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691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033" y="18030"/>
            <a:ext cx="8060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</a:t>
            </a:r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ФЕСЯНАМ 5:18-21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731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Всегда и за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всё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благодарите Бога Отца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 имя нашего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Господа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Иисуса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Христа.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20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040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033" y="18030"/>
            <a:ext cx="8060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</a:t>
            </a:r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ФЕСЯНАМ 5:18-21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258908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Подчиняйтесь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друг другу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 страха перед Христом.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1546858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21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26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68" y="107371"/>
            <a:ext cx="9118861" cy="175432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Почему мы должны</a:t>
            </a:r>
          </a:p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благодарными 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81" y="2600382"/>
            <a:ext cx="1174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Благодарность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делает наши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молитвы эффективными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4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010" y="18030"/>
            <a:ext cx="11134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ФИЛИППИЙЦАМ 4:6-7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Синодальная Библия)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" y="267017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заботьтесь ни 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чём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но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всегда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молитве и прошении с благодарением открывайте свои желания пред Богом,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63323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295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010" y="18030"/>
            <a:ext cx="11134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ФИЛИППИЙЦАМ 4:6-7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Синодальная Библия)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9" y="267017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мир Божий, который превыше всякого ума,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соблюдёт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сердца ваши и помышления ваши во Христе Иисусе.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63323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685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010" y="18030"/>
            <a:ext cx="11134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КОЛОССЯНАМ 4:2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2725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Будьте постоянны в молитве, бодрствуя в ней с благодарением.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68" y="107371"/>
            <a:ext cx="9118861" cy="175432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Почему мы должны</a:t>
            </a:r>
          </a:p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благодарными 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81" y="2600382"/>
            <a:ext cx="11745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Благодарность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особенно влияет на наши молитвы за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9892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68" y="107371"/>
            <a:ext cx="9118861" cy="175432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Почему мы должны</a:t>
            </a:r>
          </a:p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благодарными 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74" y="2525737"/>
            <a:ext cx="11421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		Это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прямое повеление Божье. </a:t>
            </a:r>
          </a:p>
        </p:txBody>
      </p:sp>
    </p:spTree>
    <p:extLst>
      <p:ext uri="{BB962C8B-B14F-4D97-AF65-F5344CB8AC3E}">
        <p14:creationId xmlns:p14="http://schemas.microsoft.com/office/powerpoint/2010/main" val="3577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1231" y="18030"/>
            <a:ext cx="7080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РИМЛЯНАМ 1:8-9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75577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Прежде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всего я, через Иисуса Христа, благодарю моего Бога за всех вас, потому что о вашей вере известно всему миру.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71883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8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809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1231" y="18030"/>
            <a:ext cx="7080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РИМЛЯНАМ 1:8-9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75577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Пусть Бог, Которому я от всего сердца служу, возвещая Радостную Весть о Его Сыне, будет мне свидетелем в том, что я постоянно вспоминаю 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вас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71883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251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889" y="18030"/>
            <a:ext cx="7993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ЕФЕСЯНАМ 1:15-16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21544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Поэтому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я, услышав о вашей вере в Господа Иисуса и о вашей любви ко всем святым, не перестаю благодарить за вас Бога, вспоминая вас в своих молитвах.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827" y="18030"/>
            <a:ext cx="900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ФИЛИППИЙЦАМ 1:3-4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215446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всегда благодарю моего Бога, вспоминая о вас всегда в каждой моей молитве за всех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вас.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молюсь с радостью,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235" y="18030"/>
            <a:ext cx="729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КОЛОССЯНАМ 1:3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21544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всегда в молитвах благодарим за вас Бога – Отца нашего Господа Иисуса Христа,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всегда благодарим Бога за всех вас, вспоминая вас в своих молитвах,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05808" y="29727"/>
            <a:ext cx="1159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ФЕССАЛОНИКИЙЦАМ 1:2-3</a:t>
            </a:r>
            <a:endParaRPr lang="ru-RU" sz="4000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45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38904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постоянно помня о делах вашей веры, о труде, который вы совершаете по любви, и о вашей стойкости в надежде на нашего Господа Иисуса Христа перед Богом, нашим Отцом.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3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5808" y="29727"/>
            <a:ext cx="1159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ФЕССАЛОНИКИЙЦАМ 1:2-3</a:t>
            </a:r>
            <a:endParaRPr lang="ru-RU" sz="4000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17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3607" y="18030"/>
            <a:ext cx="753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2-е ТИМОФЕЮ 1:3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21544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благодарю Бога, Которому служу с чистой совестью, как это делали и мои праотцы, когда вспоминаю о тебе в своих молитвах, которые я совершаю день и ночь.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Благодать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мир вам от Бога, нашего Отца, и от Господа Иисуса Христа.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3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40922" y="29727"/>
            <a:ext cx="912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КОРИНФЯНАМ 1:3-4</a:t>
            </a:r>
            <a:endParaRPr lang="ru-RU" sz="4000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04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всегда благодарю моего Бога за вас, за ту благодать, которую вы получили от Него через Иисуса Христа,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4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40922" y="29727"/>
            <a:ext cx="912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КОРИНФЯНАМ 1:3-4</a:t>
            </a:r>
            <a:endParaRPr lang="ru-RU" sz="4000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43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016" y="331305"/>
            <a:ext cx="11541968" cy="230832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Неблагодарность — это проявление непослушания Богу.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016" y="3266950"/>
            <a:ext cx="11541968" cy="304698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благодарным – это решение, которое принимается усилием нашей воли. </a:t>
            </a:r>
          </a:p>
        </p:txBody>
      </p:sp>
    </p:spTree>
    <p:extLst>
      <p:ext uri="{BB962C8B-B14F-4D97-AF65-F5344CB8AC3E}">
        <p14:creationId xmlns:p14="http://schemas.microsoft.com/office/powerpoint/2010/main" val="5845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843677"/>
            <a:ext cx="10782300" cy="25853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Как мы молимся за проблемных </a:t>
            </a:r>
            <a:r>
              <a:rPr lang="ru-RU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людей</a:t>
            </a:r>
          </a:p>
          <a:p>
            <a:pPr lvl="0" algn="ctr"/>
            <a:r>
              <a:rPr lang="ru-RU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в </a:t>
            </a:r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нашей </a:t>
            </a:r>
            <a:r>
              <a:rPr lang="ru-RU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жизни ?</a:t>
            </a:r>
            <a:endParaRPr lang="ru-RU" sz="5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Бог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отверг Свой народ, который Он избрал от начала. Вы ведь знаете из Писания о том, как Илия обвинял израильтян перед Богом: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300746" y="29727"/>
            <a:ext cx="760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РИМЛЯНАМ 11:2-3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75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«Господи, они убили Твоих пророков и разрушили Твои жертвенники. Остался лишь я один, и они пытаются убить и меня».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3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300746" y="29727"/>
            <a:ext cx="760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РИМЛЯНАМ 11:2-3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57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9" y="212153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 Бог ему ответил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сохранил Себе семь тысяч человек, которые не преклонили своих колен перед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Баалом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!»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11" y="1084590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4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98291" y="29727"/>
            <a:ext cx="6806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РИМЛЯНАМ 11:4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493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0070C0">
                <a:lumMod val="100000"/>
              </a:srgbClr>
            </a:gs>
            <a:gs pos="0">
              <a:srgbClr val="7FB5DB"/>
            </a:gs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9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6" y="1982394"/>
            <a:ext cx="6695683" cy="478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8" y="603379"/>
            <a:ext cx="4572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781" y="0"/>
            <a:ext cx="4147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</a:t>
            </a:r>
            <a:endParaRPr lang="ru-RU" sz="13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2584" y="-212229"/>
            <a:ext cx="30572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sz="1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9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62" presetID="37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0" y="170591"/>
            <a:ext cx="10782300" cy="424731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Способность человека быть благодарным говорит: об его образе жизни, о его поведении и его характере. </a:t>
            </a:r>
          </a:p>
        </p:txBody>
      </p:sp>
    </p:spTree>
    <p:extLst>
      <p:ext uri="{BB962C8B-B14F-4D97-AF65-F5344CB8AC3E}">
        <p14:creationId xmlns:p14="http://schemas.microsoft.com/office/powerpoint/2010/main" val="8031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949" y="18030"/>
            <a:ext cx="914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КОЛОССЯНАМ 3:15-17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731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Пусть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вашими сердцами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руководит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 Христа, так как вы члены одного тела и призваны к миру.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Будьте благодарны.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851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949" y="8699"/>
            <a:ext cx="914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КОЛОССЯНАМ 3:15-17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7915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Пусть в вас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живёт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слово Христа во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всём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его богатстве. Учите и наставляйте друг друга со всякой мудростью, и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благодарностью в своих сердцах пойте Богу псалмы, гимны и духовные песнопения.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 smtClean="0"/>
              <a:t>16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262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949" y="18030"/>
            <a:ext cx="914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КОЛОССЯНАМ 3:15-17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731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 бы вы ни делали и ни говорили, делайте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всё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 имя Господа Иисуса,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благодаря через Него Бога Отца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75375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2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568" y="107371"/>
            <a:ext cx="9118861" cy="175432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Почему мы должны</a:t>
            </a:r>
          </a:p>
          <a:p>
            <a:pPr lvl="0"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быть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благодарными 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320" y="2152511"/>
            <a:ext cx="11573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		Когда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благодарны независимо от обстоятельств – то пребываем в воле Божьей.</a:t>
            </a:r>
          </a:p>
        </p:txBody>
      </p:sp>
    </p:spTree>
    <p:extLst>
      <p:ext uri="{BB962C8B-B14F-4D97-AF65-F5344CB8AC3E}">
        <p14:creationId xmlns:p14="http://schemas.microsoft.com/office/powerpoint/2010/main" val="9813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929" y="18030"/>
            <a:ext cx="11630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ФЕССАЛОНИКИЙЦАМ 5:16-18</a:t>
            </a:r>
            <a:endParaRPr lang="ru-RU" sz="4400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" y="1198819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Всегда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радуйтесь, постоянно молитесь,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любых обстоятельствах будьте благодарны Богу,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потому что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этом воля Божья в Иисусе Христе для вас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35B837-9750-EA4A-995A-292E0D88B8C5}" vid="{8968E134-B72E-5E49-A6C7-5B01EB4AAA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176</TotalTime>
  <Words>697</Words>
  <Application>Microsoft Office PowerPoint</Application>
  <PresentationFormat>Широкоэкранный</PresentationFormat>
  <Paragraphs>99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a_AlbionicExp</vt:lpstr>
      <vt:lpstr>a_AlbionicTtlRg&amp;Bt</vt:lpstr>
      <vt:lpstr>Arial</vt:lpstr>
      <vt:lpstr>Calibri</vt:lpstr>
      <vt:lpstr>Century Gothic</vt:lpstr>
      <vt:lpstr>Сетка</vt:lpstr>
      <vt:lpstr>будем  благодарны 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будем  благодарны! </dc:title>
  <dc:creator>Frederick Ankai-Taylor</dc:creator>
  <cp:lastModifiedBy>Дим Димыч</cp:lastModifiedBy>
  <cp:revision>40</cp:revision>
  <dcterms:created xsi:type="dcterms:W3CDTF">2019-04-20T14:06:23Z</dcterms:created>
  <dcterms:modified xsi:type="dcterms:W3CDTF">2019-04-20T19:28:39Z</dcterms:modified>
</cp:coreProperties>
</file>