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  <p:sldId id="260" r:id="rId4"/>
    <p:sldId id="262" r:id="rId5"/>
    <p:sldId id="264" r:id="rId6"/>
    <p:sldId id="265" r:id="rId7"/>
    <p:sldId id="266" r:id="rId8"/>
    <p:sldId id="267" r:id="rId9"/>
    <p:sldId id="26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4433"/>
  </p:normalViewPr>
  <p:slideViewPr>
    <p:cSldViewPr snapToGrid="0" snapToObjects="1">
      <p:cViewPr varScale="1">
        <p:scale>
          <a:sx n="115" d="100"/>
          <a:sy n="115" d="100"/>
        </p:scale>
        <p:origin x="78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5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14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531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90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56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32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1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2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0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0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5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1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2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48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79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334D819-9F07-4261-B09B-9E467E5D9002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1766878-3199-4EAB-94E7-2D6D11070E14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7392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0010"/>
            <a:ext cx="11506200" cy="2308324"/>
          </a:xfrm>
          <a:solidFill>
            <a:schemeClr val="tx1">
              <a:alpha val="0"/>
            </a:schemeClr>
          </a:solidFill>
        </p:spPr>
        <p:txBody>
          <a:bodyPr wrap="square">
            <a:spAutoFit/>
          </a:bodyPr>
          <a:lstStyle/>
          <a:p>
            <a:r>
              <a:rPr lang="ru-RU" b="1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Демоническое насилие. </a:t>
            </a:r>
            <a:br>
              <a:rPr lang="en-US" b="1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</a:br>
            <a:r>
              <a:rPr lang="ru-RU" b="1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Почему ты не должен это терпеть ? </a:t>
            </a:r>
          </a:p>
        </p:txBody>
      </p:sp>
    </p:spTree>
    <p:extLst>
      <p:ext uri="{BB962C8B-B14F-4D97-AF65-F5344CB8AC3E}">
        <p14:creationId xmlns:p14="http://schemas.microsoft.com/office/powerpoint/2010/main" val="13029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115" y="18030"/>
            <a:ext cx="114725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2-е КОРИНФЯНАМ 11:2 (НРП)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52372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Я ревную о вас Божьей ревностью. 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Я обручил вас единственному Мужу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Христу, чтобы вы предстали перед Ним как 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невинная невеста.</a:t>
            </a:r>
          </a:p>
        </p:txBody>
      </p:sp>
    </p:spTree>
    <p:extLst>
      <p:ext uri="{BB962C8B-B14F-4D97-AF65-F5344CB8AC3E}">
        <p14:creationId xmlns:p14="http://schemas.microsoft.com/office/powerpoint/2010/main" val="384147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5729" y="18030"/>
            <a:ext cx="9331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ЕФЕСЯНАМ 5:25-27 (НРП)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666772"/>
            <a:ext cx="12192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 вы, мужья, любите ваших жён так, как Христос полюбил Свою Церковь. Он Самого Себя отдал за неё, </a:t>
            </a:r>
            <a:endParaRPr lang="ru-RU" sz="5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911" y="1643211"/>
            <a:ext cx="96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5400" dirty="0"/>
              <a:t>25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85562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5729" y="18030"/>
            <a:ext cx="9331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ЕФЕСЯНАМ 5:25-27 (НРП)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600097"/>
            <a:ext cx="1219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чтобы </a:t>
            </a:r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сделать её святой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очистив её водным омовением </a:t>
            </a:r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через слово,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911" y="1576536"/>
            <a:ext cx="96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5400" dirty="0"/>
              <a:t>26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42003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5729" y="18030"/>
            <a:ext cx="9331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ЕФЕСЯНАМ 5:25-27 (НРП)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47672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чтобы Ему поставить её перед Собой как славную Церковь, </a:t>
            </a:r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 имеющую пятна, или порока, или чего-то подобного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чтобы она была </a:t>
            </a:r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святой и непорочной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911" y="1224111"/>
            <a:ext cx="96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4800" dirty="0"/>
              <a:t>27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952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253" y="1567311"/>
            <a:ext cx="112860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0" indent="-1143000" algn="ctr">
              <a:buAutoNum type="arabicPeriod" startAt="2"/>
            </a:pP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Сатана и его демоны ведут себя как насильники.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Они всегда ищут возможности опорочить невесту Христа.</a:t>
            </a:r>
          </a:p>
        </p:txBody>
      </p:sp>
    </p:spTree>
    <p:extLst>
      <p:ext uri="{BB962C8B-B14F-4D97-AF65-F5344CB8AC3E}">
        <p14:creationId xmlns:p14="http://schemas.microsoft.com/office/powerpoint/2010/main" val="397333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253" y="1567311"/>
            <a:ext cx="112860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0" indent="-1143000" algn="ctr">
              <a:buAutoNum type="arabicPeriod" startAt="3"/>
            </a:pP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Мы не должны терпеть, когда бесы нападают на нас.</a:t>
            </a:r>
          </a:p>
          <a:p>
            <a:pPr lvl="0" algn="ctr"/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Мы должны звать на помощь!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2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087" y="18030"/>
            <a:ext cx="108366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ЕВРЕЯМ 5:7</a:t>
            </a:r>
          </a:p>
          <a:p>
            <a:pPr algn="ctr"/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(Русская Синодальная Библия)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52372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Он, во дни плоти Своей, 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 сильным воплем и со слезами принёс молитвы и моления Могущему спасти Его от смерти; и услышан был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за [Своё] благоговение.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0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1895" y="18030"/>
            <a:ext cx="123465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1-е ФЕССАЛОНИКИЙЦАМ 5:25</a:t>
            </a:r>
          </a:p>
          <a:p>
            <a:pPr algn="ctr"/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(Русская Синодальная Библия)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413337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Братия! молитесь о нас.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38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94" y="18030"/>
            <a:ext cx="116998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2-е ФЕССАЛОНИКИЙЦАМ 3:1-3</a:t>
            </a:r>
          </a:p>
          <a:p>
            <a:pPr algn="ctr"/>
            <a:r>
              <a:rPr lang="ru-RU" sz="36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(Современный русский перевод)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457222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в заключение, братья, молитесь о нас! Пусть Весть о Господе стремительно продвигается и принимается с почётом, как была принята у вас. 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6" y="1483847"/>
            <a:ext cx="96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4800" dirty="0"/>
              <a:t>1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65248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94" y="18030"/>
            <a:ext cx="116998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2-е ФЕССАЛОНИКИЙЦАМ 3:1-3</a:t>
            </a:r>
          </a:p>
          <a:p>
            <a:pPr algn="ctr"/>
            <a:r>
              <a:rPr lang="ru-RU" sz="36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(Современный русский перевод)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457222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Молитесь и о том, чтобы Бог избавил нас от негодных и злых людей, ведь не у всех есть вера! 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6" y="1483847"/>
            <a:ext cx="96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5400" dirty="0"/>
              <a:t>2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79629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031" y="570502"/>
            <a:ext cx="117536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TtlRg&amp;Bt" panose="050C0804060308040604" pitchFamily="34" charset="-52"/>
                <a:cs typeface="Calibri" panose="020F0502020204030204" pitchFamily="34" charset="0"/>
              </a:rPr>
              <a:t>Каждый, кто подвергается искушению, испытывает страдание.</a:t>
            </a:r>
          </a:p>
        </p:txBody>
      </p:sp>
    </p:spTree>
    <p:extLst>
      <p:ext uri="{BB962C8B-B14F-4D97-AF65-F5344CB8AC3E}">
        <p14:creationId xmlns:p14="http://schemas.microsoft.com/office/powerpoint/2010/main" val="6877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94" y="18030"/>
            <a:ext cx="116998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2-е ФЕССАЛОНИКИЙЦАМ 3:1-3</a:t>
            </a:r>
          </a:p>
          <a:p>
            <a:pPr algn="ctr"/>
            <a:r>
              <a:rPr lang="ru-RU" sz="36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(Современный русский перевод)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752497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Но верен Господь, и Он укрепит вас и сохранит от Злодея.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6" y="1779122"/>
            <a:ext cx="96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5400" dirty="0"/>
              <a:t>3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1907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7868" y="18030"/>
            <a:ext cx="7987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Матфея 6:13 (НРП)</a:t>
            </a:r>
            <a:endParaRPr lang="ru-RU" sz="40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613237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 дай нам </a:t>
            </a:r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поддаться</a:t>
            </a: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искушению, но </a:t>
            </a:r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избавь нас от лукавого</a:t>
            </a: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ru-RU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27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67129"/>
            <a:ext cx="121919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Отче наш, сущий на небесах! да святится имя Твоё; да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приидет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Царствие Твоё; да будет воля Твоя и на земле, как на небе; хлеб наш насущный дай нам на сей день; и прости нам долги наши, как и мы прощаем должникам нашим; </a:t>
            </a: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____________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Ибо Твоё есть Царство и сила и слава во веки. Аминь. </a:t>
            </a:r>
          </a:p>
        </p:txBody>
      </p:sp>
    </p:spTree>
    <p:extLst>
      <p:ext uri="{BB962C8B-B14F-4D97-AF65-F5344CB8AC3E}">
        <p14:creationId xmlns:p14="http://schemas.microsoft.com/office/powerpoint/2010/main" val="365700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4060" y="7560"/>
            <a:ext cx="9023879" cy="1446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" panose="020B0903060703020204" pitchFamily="34" charset="-52"/>
              </a:rPr>
              <a:t>ПРИЧИНЫ, ПОЧЕМУ ЛЮДИ НЕ </a:t>
            </a:r>
            <a:r>
              <a:rPr lang="ru-RU" sz="4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" panose="020B0903060703020204" pitchFamily="34" charset="-52"/>
              </a:rPr>
              <a:t>ВЗЫВАЮТ О ПОМОЩИ:</a:t>
            </a:r>
            <a:endParaRPr lang="ru-R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" panose="020B0903060703020204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6" y="1520678"/>
            <a:ext cx="11526309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1)	Отрицание существования духовных проблем.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6" y="2382615"/>
            <a:ext cx="5849409" cy="707886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2)	Принятие лжи врага. 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3244553"/>
            <a:ext cx="7305676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3)	Принятие обвинений врага.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4144779"/>
            <a:ext cx="4648201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4)	Стыдно за себя. 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064598"/>
            <a:ext cx="9144000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5)	Готовность к компромиссу с врагом. 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6" y="5984417"/>
            <a:ext cx="8402109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6)	Гордость – отсутствие смирения. 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56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1565" y="18030"/>
            <a:ext cx="111796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СУДЬИ 16:21-30</a:t>
            </a:r>
          </a:p>
          <a:p>
            <a:pPr algn="ctr"/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(Русская Синодальная Библия)</a:t>
            </a:r>
            <a:r>
              <a:rPr lang="ru-RU" sz="48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 </a:t>
            </a:r>
            <a:endParaRPr lang="ru-RU" sz="40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57222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Филистимляне взяли его и выкололи ему глаза, привели его в Газу и оковали его двумя медными цепями, и он молол в доме узников.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6" y="1483847"/>
            <a:ext cx="96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4800" dirty="0"/>
              <a:t>21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77387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1565" y="18030"/>
            <a:ext cx="111796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СУДЬИ 16:21-30</a:t>
            </a:r>
          </a:p>
          <a:p>
            <a:pPr algn="ctr"/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(Русская Синодальная Библия)</a:t>
            </a:r>
            <a:r>
              <a:rPr lang="ru-RU" sz="48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 </a:t>
            </a:r>
            <a:endParaRPr lang="ru-RU" sz="40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57222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Между тем волосы на голове его начали расти, где они были острижены.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6" y="1483847"/>
            <a:ext cx="96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4800" dirty="0"/>
              <a:t>22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29042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1565" y="18030"/>
            <a:ext cx="111796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СУДЬИ 16:21-30</a:t>
            </a:r>
          </a:p>
          <a:p>
            <a:pPr algn="ctr"/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(Русская Синодальная Библия)</a:t>
            </a:r>
            <a:r>
              <a:rPr lang="ru-RU" sz="48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 </a:t>
            </a:r>
            <a:endParaRPr lang="ru-RU" sz="40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57222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Владельцы </a:t>
            </a:r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Филистимские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собрались, чтобы принести великую жертву </a:t>
            </a:r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Дагону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богу своему, и повеселиться, и сказали: бог наш предал Самсона, врага нашего, в руки наши.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6" y="1483847"/>
            <a:ext cx="96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4800" dirty="0"/>
              <a:t>23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51993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1565" y="18030"/>
            <a:ext cx="111796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СУДЬИ 16:21-30</a:t>
            </a:r>
          </a:p>
          <a:p>
            <a:pPr algn="ctr"/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(Русская Синодальная Библия)</a:t>
            </a:r>
            <a:r>
              <a:rPr lang="ru-RU" sz="48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 </a:t>
            </a:r>
            <a:endParaRPr lang="ru-RU" sz="40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57222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Также и народ, видя его, прославлял бога своего, говоря: бог наш предал в руки наши врага нашего и опустошителя земли нашей, который побил многих из нас.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6" y="1483847"/>
            <a:ext cx="96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4800" dirty="0"/>
              <a:t>24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8469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1565" y="18030"/>
            <a:ext cx="111796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СУДЬИ 16:21-30</a:t>
            </a:r>
          </a:p>
          <a:p>
            <a:pPr algn="ctr"/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(Русская Синодальная Библия)</a:t>
            </a:r>
            <a:r>
              <a:rPr lang="ru-RU" sz="48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 </a:t>
            </a:r>
            <a:endParaRPr lang="ru-RU" sz="40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57222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когда развеселилось сердце их, сказали: позовите Самсона, пусть он позабавит нас. И призвали Самсона из дома узников, и он забавлял их, и поставили его между столбами.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6" y="1483847"/>
            <a:ext cx="96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4800" dirty="0"/>
              <a:t>25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1043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1565" y="18030"/>
            <a:ext cx="111796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СУДЬИ 16:21-30</a:t>
            </a:r>
          </a:p>
          <a:p>
            <a:pPr algn="ctr"/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(Русская Синодальная Библия)</a:t>
            </a:r>
            <a:r>
              <a:rPr lang="ru-RU" sz="48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 </a:t>
            </a:r>
            <a:endParaRPr lang="ru-RU" sz="40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57222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сказал Самсон отроку, который водил его за руку: подведи меня, чтобы ощупать мне столбы, на которых утвержден дом, и прислониться к ним.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6" y="1483847"/>
            <a:ext cx="96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4800" dirty="0"/>
              <a:t>26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0047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8239" y="18030"/>
            <a:ext cx="7166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Евреям 2:18 (НРП)</a:t>
            </a: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59339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Он Сам </a:t>
            </a:r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страдал, перенося искушения, 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может теперь помочь тем, кто встречает искушения в жизни.</a:t>
            </a:r>
          </a:p>
        </p:txBody>
      </p:sp>
    </p:spTree>
    <p:extLst>
      <p:ext uri="{BB962C8B-B14F-4D97-AF65-F5344CB8AC3E}">
        <p14:creationId xmlns:p14="http://schemas.microsoft.com/office/powerpoint/2010/main" val="36219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1565" y="18030"/>
            <a:ext cx="111796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СУДЬИ 16:21-30</a:t>
            </a:r>
          </a:p>
          <a:p>
            <a:pPr algn="ctr"/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(Русская Синодальная Библия)</a:t>
            </a:r>
            <a:r>
              <a:rPr lang="ru-RU" sz="48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 </a:t>
            </a:r>
            <a:endParaRPr lang="ru-RU" sz="40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57222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Дом же был полон мужчин и женщин; там были все владельцы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Филистимские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и на кровле было до трёх тысяч мужчин и женщин, смотревших на забавляющего [их] Самсона.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6" y="1483847"/>
            <a:ext cx="96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4800" dirty="0"/>
              <a:t>27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5188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1565" y="18030"/>
            <a:ext cx="111796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СУДЬИ 16:21-30</a:t>
            </a:r>
          </a:p>
          <a:p>
            <a:pPr algn="ctr"/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(Русская Синодальная Библия)</a:t>
            </a:r>
            <a:r>
              <a:rPr lang="ru-RU" sz="48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 </a:t>
            </a:r>
            <a:endParaRPr lang="ru-RU" sz="40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57222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воззвал Самсон к Господу и сказал: Господи Боже! вспомни меня и укрепи меня только теперь, о Боже! чтобы мне в один раз отмстить Филистимлянам за два глаза мои.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6" y="1483847"/>
            <a:ext cx="96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4800" dirty="0"/>
              <a:t>28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48406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1565" y="18030"/>
            <a:ext cx="111796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СУДЬИ 16:21-30</a:t>
            </a:r>
          </a:p>
          <a:p>
            <a:pPr algn="ctr"/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(Русская Синодальная Библия)</a:t>
            </a:r>
            <a:r>
              <a:rPr lang="ru-RU" sz="48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 </a:t>
            </a:r>
            <a:endParaRPr lang="ru-RU" sz="40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57222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сдвинул Самсон с места два средних столба, на которых утверждён был дом, упёршись в них, в один правою рукою своею, а в другой левою.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6" y="1483847"/>
            <a:ext cx="96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4800" dirty="0"/>
              <a:t>29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62356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1565" y="18030"/>
            <a:ext cx="111796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СУДЬИ 16:21-30</a:t>
            </a:r>
          </a:p>
          <a:p>
            <a:pPr algn="ctr"/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(Русская Синодальная Библия)</a:t>
            </a:r>
            <a:r>
              <a:rPr lang="ru-RU" sz="48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 </a:t>
            </a:r>
            <a:endParaRPr lang="ru-RU" sz="4000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Exp" panose="020B0905060703020204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19022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сказал Самсон: умри, душа моя, с Филистимлянами! И упёрся [всею] силою, и обрушился дом на владельцев и на весь народ, бывший в нем. И было умерших, которых умертвил [Самсон] при смерти своей, более, нежели сколько умертвил он в жизни своей.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6" y="1312397"/>
            <a:ext cx="96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4400" dirty="0"/>
              <a:t>30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450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2003" y="18030"/>
            <a:ext cx="98587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ВТОРОЗАКОНИЕ 22:23-27</a:t>
            </a:r>
          </a:p>
          <a:p>
            <a:pPr algn="ctr"/>
            <a:r>
              <a:rPr lang="ru-RU" sz="32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(Современный русский перевод)</a:t>
            </a:r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666772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Если в городе мужчина встретит невинную девушку, обручённую с другим человеком, и ляжет с ней, 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911" y="1643211"/>
            <a:ext cx="96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5400" dirty="0"/>
              <a:t>23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05851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2003" y="18030"/>
            <a:ext cx="98587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ВТОРОЗАКОНИЕ 22:23-27</a:t>
            </a:r>
          </a:p>
          <a:p>
            <a:pPr algn="ctr"/>
            <a:r>
              <a:rPr lang="ru-RU" sz="32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(Современный русский перевод)</a:t>
            </a:r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171760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то вы должны привести обоих к городским воротам и забросать камнями насмерть: девушку — </a:t>
            </a: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 то, что она не звала на помощь, хотя дело было в городе,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 мужчину — за то, что он обесчестил жену ближнего. Искорените зло!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547" y="1341469"/>
            <a:ext cx="96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4400" dirty="0"/>
              <a:t>24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8567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2003" y="18030"/>
            <a:ext cx="98587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ВТОРОЗАКОНИЕ 22:23-27</a:t>
            </a:r>
          </a:p>
          <a:p>
            <a:pPr algn="ctr"/>
            <a:r>
              <a:rPr lang="ru-RU" sz="32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(Современный русский перевод)</a:t>
            </a:r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17176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Если же вне города мужчина встретит девушку, обручённую с другим человеком, схватит её и ляжет с ней, то смерти следует предать только мужчину, который сделал такое. 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072" y="1214586"/>
            <a:ext cx="96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4800" dirty="0"/>
              <a:t>25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20429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2003" y="18030"/>
            <a:ext cx="98587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ВТОРОЗАКОНИЕ 22:23-27</a:t>
            </a:r>
          </a:p>
          <a:p>
            <a:pPr algn="ctr"/>
            <a:r>
              <a:rPr lang="ru-RU" sz="32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(Современный русский перевод)</a:t>
            </a:r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17176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Девушку не наказывайте, она не совершила ничего, что заслуживало бы смерти: случай с нею подобен тому, как если бы некто напал на ближнего и убил его. 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072" y="1214586"/>
            <a:ext cx="96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4800" dirty="0"/>
              <a:t>26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44756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2003" y="18030"/>
            <a:ext cx="98587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ВТОРОЗАКОНИЕ 22:23-27</a:t>
            </a:r>
          </a:p>
          <a:p>
            <a:pPr algn="ctr"/>
            <a:r>
              <a:rPr lang="ru-RU" sz="32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(Современный русский перевод)</a:t>
            </a:r>
            <a:r>
              <a:rPr lang="ru-RU" sz="4000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Exp" panose="020B0905060703020204" pitchFamily="34" charset="-52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8606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Мужчина встретил её в поле, и даже если обручённая девушка кричала, некому было прийти к ней на помощь. 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072" y="1328886"/>
            <a:ext cx="96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sz="5400" dirty="0"/>
              <a:t>27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72822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253" y="1567311"/>
            <a:ext cx="112860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0" indent="-1143000" algn="ctr">
              <a:buAutoNum type="arabicPeriod"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Иисус называет Церковь Своей невестой, обручённой</a:t>
            </a:r>
          </a:p>
          <a:p>
            <a:pPr lvl="0"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 Ним. </a:t>
            </a:r>
          </a:p>
        </p:txBody>
      </p:sp>
    </p:spTree>
    <p:extLst>
      <p:ext uri="{BB962C8B-B14F-4D97-AF65-F5344CB8AC3E}">
        <p14:creationId xmlns:p14="http://schemas.microsoft.com/office/powerpoint/2010/main" val="398859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Сетка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E35B837-9750-EA4A-995A-292E0D88B8C5}" vid="{8968E134-B72E-5E49-A6C7-5B01EB4AAA1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201</TotalTime>
  <Words>1023</Words>
  <Application>Microsoft Office PowerPoint</Application>
  <PresentationFormat>Широкий екран</PresentationFormat>
  <Paragraphs>108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33</vt:i4>
      </vt:variant>
    </vt:vector>
  </HeadingPairs>
  <TitlesOfParts>
    <vt:vector size="34" baseType="lpstr">
      <vt:lpstr>Сетка</vt:lpstr>
      <vt:lpstr>Демоническое насилие.  Почему ты не должен это терпеть ?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Демоническое насилие –  Почему ты не должен это терпеть </dc:title>
  <dc:creator>Frederick Ankai-Taylor</dc:creator>
  <cp:lastModifiedBy>Невідомий користувач</cp:lastModifiedBy>
  <cp:revision>31</cp:revision>
  <dcterms:created xsi:type="dcterms:W3CDTF">2019-05-18T11:27:26Z</dcterms:created>
  <dcterms:modified xsi:type="dcterms:W3CDTF">2019-05-21T17:51:45Z</dcterms:modified>
</cp:coreProperties>
</file>