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7" r:id="rId4"/>
    <p:sldId id="271" r:id="rId5"/>
    <p:sldId id="269" r:id="rId6"/>
    <p:sldId id="260" r:id="rId7"/>
    <p:sldId id="256" r:id="rId8"/>
    <p:sldId id="258" r:id="rId9"/>
    <p:sldId id="257" r:id="rId10"/>
    <p:sldId id="261" r:id="rId11"/>
    <p:sldId id="262" r:id="rId12"/>
    <p:sldId id="266" r:id="rId13"/>
    <p:sldId id="263" r:id="rId14"/>
    <p:sldId id="264" r:id="rId15"/>
    <p:sldId id="268" r:id="rId16"/>
    <p:sldId id="265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6A13-EA9D-4275-98BB-432455276FE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62D4-5DDE-41F1-AC97-436D64A2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" y="1253491"/>
            <a:ext cx="11338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</a:rPr>
              <a:t>HOW CAN WE HELP?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6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6000">
        <p14:flash/>
      </p:transition>
    </mc:Choice>
    <mc:Fallback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2" y="0"/>
            <a:ext cx="5141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4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" y="0"/>
            <a:ext cx="5141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6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48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8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99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46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54" y="423497"/>
            <a:ext cx="120308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This video shows the </a:t>
            </a:r>
            <a:endParaRPr lang="uk-UA" sz="6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consequences </a:t>
            </a:r>
            <a:r>
              <a:rPr lang="en-US" sz="6600" b="1" dirty="0">
                <a:solidFill>
                  <a:schemeClr val="bg1"/>
                </a:solidFill>
              </a:rPr>
              <a:t>of a rocket </a:t>
            </a:r>
            <a:endParaRPr lang="uk-UA" sz="6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strike </a:t>
            </a:r>
            <a:r>
              <a:rPr lang="en-US" sz="6600" b="1" dirty="0">
                <a:solidFill>
                  <a:schemeClr val="bg1"/>
                </a:solidFill>
              </a:rPr>
              <a:t>on a school building </a:t>
            </a:r>
            <a:endParaRPr lang="uk-UA" sz="6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</a:t>
            </a:r>
            <a:r>
              <a:rPr lang="en-US" sz="6600" b="1" dirty="0">
                <a:solidFill>
                  <a:schemeClr val="bg1"/>
                </a:solidFill>
              </a:rPr>
              <a:t>night </a:t>
            </a:r>
            <a:r>
              <a:rPr lang="en-US" sz="6600" b="1" dirty="0" smtClean="0">
                <a:solidFill>
                  <a:schemeClr val="bg1"/>
                </a:solidFill>
              </a:rPr>
              <a:t>the </a:t>
            </a:r>
            <a:r>
              <a:rPr lang="en-US" sz="6600" b="1" dirty="0">
                <a:solidFill>
                  <a:schemeClr val="bg1"/>
                </a:solidFill>
              </a:rPr>
              <a:t>team from </a:t>
            </a:r>
            <a:endParaRPr lang="uk-UA" sz="6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our </a:t>
            </a:r>
            <a:r>
              <a:rPr lang="en-US" sz="6600" b="1" dirty="0" smtClean="0">
                <a:solidFill>
                  <a:schemeClr val="bg1"/>
                </a:solidFill>
              </a:rPr>
              <a:t>church was </a:t>
            </a:r>
            <a:r>
              <a:rPr lang="en-US" sz="6600" b="1" dirty="0">
                <a:solidFill>
                  <a:schemeClr val="bg1"/>
                </a:solidFill>
              </a:rPr>
              <a:t>visiting that area.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8000">
        <p14:flash/>
      </p:transition>
    </mc:Choice>
    <mc:Fallback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d2fea1c-c7af-489b-bd0e-7869b987b1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79" y="133350"/>
            <a:ext cx="11767645" cy="643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14:flash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" y="0"/>
            <a:ext cx="1133856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TRIP TO  LIBERATED VILLAGES AND TOWNS IN THE KHARKIV AND KHERSON REGIONS. </a:t>
            </a:r>
          </a:p>
          <a:p>
            <a:endParaRPr lang="en-US" sz="6600" b="1" dirty="0">
              <a:solidFill>
                <a:schemeClr val="bg1"/>
              </a:solidFill>
            </a:endParaRPr>
          </a:p>
          <a:p>
            <a:endParaRPr lang="uk-UA" sz="6600" b="1" dirty="0" smtClean="0">
              <a:solidFill>
                <a:schemeClr val="bg1"/>
              </a:solidFill>
            </a:endParaRPr>
          </a:p>
          <a:p>
            <a:r>
              <a:rPr lang="en-US" sz="6600" b="1" dirty="0" smtClean="0">
                <a:solidFill>
                  <a:schemeClr val="bg1"/>
                </a:solidFill>
              </a:rPr>
              <a:t>This </a:t>
            </a:r>
            <a:r>
              <a:rPr lang="en-US" sz="6600" b="1" dirty="0">
                <a:solidFill>
                  <a:schemeClr val="bg1"/>
                </a:solidFill>
              </a:rPr>
              <a:t>presentation </a:t>
            </a:r>
            <a:r>
              <a:rPr lang="en-US" sz="6600" b="1" dirty="0" smtClean="0">
                <a:solidFill>
                  <a:schemeClr val="bg1"/>
                </a:solidFill>
              </a:rPr>
              <a:t>shows </a:t>
            </a:r>
            <a:r>
              <a:rPr lang="en-US" sz="6600" b="1" dirty="0">
                <a:solidFill>
                  <a:schemeClr val="bg1"/>
                </a:solidFill>
              </a:rPr>
              <a:t>the harsh living conditions of the residents after having been under Russian occupation for several months and the consequences of constant shelling.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6000">
        <p14:flash/>
      </p:transition>
    </mc:Choice>
    <mc:Fallback>
      <p:transition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2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65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135e5c1-ff57-4c0e-83e9-791e06c3aa7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1225" y="0"/>
            <a:ext cx="3752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17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2000">
        <p14:flash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85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14" y="0"/>
            <a:ext cx="5141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" y="0"/>
            <a:ext cx="5141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13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66" y="0"/>
            <a:ext cx="91368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26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4000">
        <p14:flash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70</Words>
  <Application>Microsoft Office PowerPoint</Application>
  <PresentationFormat>Широкоэкранный</PresentationFormat>
  <Paragraphs>10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2022-11-15T17:54:52Z</dcterms:created>
  <dcterms:modified xsi:type="dcterms:W3CDTF">2022-11-15T20:44:12Z</dcterms:modified>
</cp:coreProperties>
</file>